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35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35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>
        <p:scale>
          <a:sx n="90" d="100"/>
          <a:sy n="90" d="100"/>
        </p:scale>
        <p:origin x="-1992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=""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구성도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 smtClean="0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 smtClean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smtClean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521316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711161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70126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118203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 smtClean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 smtClean="0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 smtClean="0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  <a:endParaRPr kumimoji="0" lang="ko-KR" altLang="en-US" sz="1700" b="1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5005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/>
                <a:gridCol w="2033272"/>
                <a:gridCol w="896101"/>
                <a:gridCol w="896101"/>
                <a:gridCol w="896101"/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effectLst/>
                        </a:rPr>
                        <a:t>개발 </a:t>
                      </a:r>
                      <a:r>
                        <a:rPr lang="en-US" altLang="ko-KR" sz="900" kern="0" spc="0" dirty="0" smtClean="0">
                          <a:effectLst/>
                        </a:rPr>
                        <a:t>/ </a:t>
                      </a:r>
                      <a:r>
                        <a:rPr lang="ko-KR" altLang="en-US" sz="900" kern="0" spc="0" dirty="0" smtClean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※ </a:t>
            </a:r>
            <a:r>
              <a:rPr lang="en-US" altLang="ko-KR" sz="1500" dirty="0"/>
              <a:t>○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필수</a:t>
            </a:r>
            <a:r>
              <a:rPr lang="en-US" altLang="ko-KR" sz="1500" dirty="0" smtClean="0"/>
              <a:t>, △ </a:t>
            </a:r>
            <a:r>
              <a:rPr lang="ko-KR" altLang="en-US" sz="1500" dirty="0" smtClean="0"/>
              <a:t>선택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 smtClean="0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 smtClean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smtClean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smtClean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 smtClean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smtClean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5409312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/>
              <a:t>이슈관리</a:t>
            </a:r>
            <a:endParaRPr kumimoji="1"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형상관리</a:t>
            </a:r>
            <a:endParaRPr kumimoji="1"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프로젝트 관리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smtClean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smtClean="0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smtClean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600" b="1" i="1" dirty="0" smtClean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1734</Words>
  <Application>Microsoft Office PowerPoint</Application>
  <PresentationFormat>화면 슬라이드 쇼(4:3)</PresentationFormat>
  <Paragraphs>572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Stella</cp:lastModifiedBy>
  <cp:revision>255</cp:revision>
  <dcterms:created xsi:type="dcterms:W3CDTF">2014-04-16T00:55:54Z</dcterms:created>
  <dcterms:modified xsi:type="dcterms:W3CDTF">2020-05-08T05:00:32Z</dcterms:modified>
</cp:coreProperties>
</file>